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17"/>
  </p:notesMasterIdLst>
  <p:handoutMasterIdLst>
    <p:handoutMasterId r:id="rId18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174" y="120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1" y="486202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7" y="4890626"/>
            <a:ext cx="1238059" cy="1568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93F9-7B30-274B-BFFF-492683631E4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46911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537D1D7B-70B5-9D4F-A9E5-525C1090DAAC}" type="datetime4">
              <a:rPr lang="en-US" smtClean="0"/>
              <a:t>July 17, 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6" y="4815076"/>
            <a:ext cx="6260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8" y="729178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29705" y="4819820"/>
            <a:ext cx="66301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37B593F9-7B30-274B-BFFF-492683631E4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815076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4864453"/>
            <a:ext cx="1050635" cy="160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latin typeface="Helvetica Neue"/>
                <a:cs typeface="Helvetica Neue"/>
              </a:rPr>
              <a:t>Powered by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6477" y="4906329"/>
            <a:ext cx="1060918" cy="13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t>Display Week 2017 Exhibitor Survey Revised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t>Monday, July 17,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Please check the boxes that apply to the mobile app:</a:t>
            </a:r>
          </a:p>
        </p:txBody>
      </p:sp>
      <p:pic>
        <p:nvPicPr>
          <p:cNvPr id="4" name="Picture 3" descr="chart13370796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742" y="1498491"/>
            <a:ext cx="5388428" cy="22678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Q5: Please check the boxes that apply to the mobile app:</a:t>
            </a:r>
          </a:p>
        </p:txBody>
      </p:sp>
      <p:pic>
        <p:nvPicPr>
          <p:cNvPr id="4" name="Picture 3" descr="table13370796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845" y="1638601"/>
            <a:ext cx="5388428" cy="10522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Q6: If you downloaded the mobile app, what features did you find most useful?</a:t>
            </a:r>
          </a:p>
        </p:txBody>
      </p:sp>
      <p:pic>
        <p:nvPicPr>
          <p:cNvPr id="4" name="Picture 3" descr="chart13370796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239" y="1292014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Q7: What best describes your position within your organization?</a:t>
            </a:r>
          </a:p>
        </p:txBody>
      </p:sp>
      <p:pic>
        <p:nvPicPr>
          <p:cNvPr id="4" name="Picture 3" descr="table13370797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5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Please rate the following components of the exhibition.</a:t>
            </a:r>
          </a:p>
        </p:txBody>
      </p:sp>
      <p:pic>
        <p:nvPicPr>
          <p:cNvPr id="4" name="Picture 3" descr="chart1337079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81" y="1240394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Q1: Please rate the following components of the exhibition.</a:t>
            </a:r>
          </a:p>
        </p:txBody>
      </p:sp>
      <p:pic>
        <p:nvPicPr>
          <p:cNvPr id="4" name="Picture 3" descr="table13370795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58" y="1498491"/>
            <a:ext cx="7320642" cy="19594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The primary reason(s) my company exhibits at Display Week is to (please rate in order of importance):</a:t>
            </a:r>
          </a:p>
        </p:txBody>
      </p:sp>
      <p:pic>
        <p:nvPicPr>
          <p:cNvPr id="4" name="Picture 3" descr="chart1337079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335" y="1115033"/>
            <a:ext cx="5388428" cy="36285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Q2: The primary reason(s) my company exhibits at Display Week is to (please rate in order of importance):</a:t>
            </a:r>
          </a:p>
        </p:txBody>
      </p:sp>
      <p:pic>
        <p:nvPicPr>
          <p:cNvPr id="4" name="Picture 3" descr="table13370796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74" y="789038"/>
            <a:ext cx="5615505" cy="40501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What factors will influence your decision to exhibit at Display Week 2018 (please rate in order of importance)?</a:t>
            </a:r>
          </a:p>
        </p:txBody>
      </p:sp>
      <p:pic>
        <p:nvPicPr>
          <p:cNvPr id="4" name="Picture 3" descr="chart1337079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0" y="1240395"/>
            <a:ext cx="5388428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Q3: What factors will influence your decision to exhibit at Display Week 2018 (please rate in order of importance)?</a:t>
            </a:r>
          </a:p>
        </p:txBody>
      </p:sp>
      <p:pic>
        <p:nvPicPr>
          <p:cNvPr id="4" name="Picture 3" descr="table13370796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29" y="1463150"/>
            <a:ext cx="5388428" cy="22043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Please check the boxes that apply for the Lead Retrieval Machine:</a:t>
            </a:r>
          </a:p>
        </p:txBody>
      </p:sp>
      <p:pic>
        <p:nvPicPr>
          <p:cNvPr id="4" name="Picture 3" descr="chart1337079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477" y="1129781"/>
            <a:ext cx="5388428" cy="33564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Q4: Please check the boxes that apply for the Lead Retrieval Machine:</a:t>
            </a:r>
          </a:p>
        </p:txBody>
      </p:sp>
      <p:pic>
        <p:nvPicPr>
          <p:cNvPr id="4" name="Picture 3" descr="table13370795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68" y="1498491"/>
            <a:ext cx="5388428" cy="1614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295</TotalTime>
  <Words>208</Words>
  <Application>Microsoft Office PowerPoint</Application>
  <PresentationFormat>On-screen Show (16:9)</PresentationFormat>
  <Paragraphs>14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 Neue</vt:lpstr>
      <vt:lpstr>SM-template-20140529</vt:lpstr>
      <vt:lpstr>Data slides</vt:lpstr>
      <vt:lpstr>Response Summary</vt:lpstr>
      <vt:lpstr>PowerPoint Presentation</vt:lpstr>
      <vt:lpstr>Q1: Please rate the following components of the exhibition.</vt:lpstr>
      <vt:lpstr>Q1: Please rate the following components of the exhibition.</vt:lpstr>
      <vt:lpstr>Q2: The primary reason(s) my company exhibits at Display Week is to (please rate in order of importance):</vt:lpstr>
      <vt:lpstr>Q2: The primary reason(s) my company exhibits at Display Week is to (please rate in order of importance):</vt:lpstr>
      <vt:lpstr>Q3: What factors will influence your decision to exhibit at Display Week 2018 (please rate in order of importance)?</vt:lpstr>
      <vt:lpstr>Q3: What factors will influence your decision to exhibit at Display Week 2018 (please rate in order of importance)?</vt:lpstr>
      <vt:lpstr>Q4: Please check the boxes that apply for the Lead Retrieval Machine:</vt:lpstr>
      <vt:lpstr>Q4: Please check the boxes that apply for the Lead Retrieval Machine:</vt:lpstr>
      <vt:lpstr>Q5: Please check the boxes that apply to the mobile app:</vt:lpstr>
      <vt:lpstr>Q5: Please check the boxes that apply to the mobile app:</vt:lpstr>
      <vt:lpstr>Q6: If you downloaded the mobile app, what features did you find most useful?</vt:lpstr>
      <vt:lpstr>Q7: What best describes your position within your organization?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Bruce Goldweitz</cp:lastModifiedBy>
  <cp:revision>43</cp:revision>
  <dcterms:created xsi:type="dcterms:W3CDTF">2014-01-30T23:18:11Z</dcterms:created>
  <dcterms:modified xsi:type="dcterms:W3CDTF">2017-07-17T14:19:19Z</dcterms:modified>
</cp:coreProperties>
</file>